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B32461A-250E-4A29-9E9B-599CA3838FA1}" type="datetime1">
              <a:rPr lang="en-US" smtClean="0"/>
              <a:pPr/>
              <a:t>3/2/2012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3/2/2012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3/2/2012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3/2/2012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3/2/2012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3/2/2012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3900" y="609600"/>
            <a:ext cx="75438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#40: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Cómo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describimos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casa o el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apartamento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Fangsong Std R" pitchFamily="18" charset="-128"/>
              <a:ea typeface="Adobe Fangsong Std R" pitchFamily="18" charset="-128"/>
            </a:endParaRPr>
          </a:p>
          <a:p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Inicial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err="1" smtClean="0">
                <a:latin typeface="Adobe Fangsong Std R" pitchFamily="18" charset="-128"/>
                <a:ea typeface="Adobe Fangsong Std R" pitchFamily="18" charset="-128"/>
              </a:rPr>
              <a:t>Conjuga</a:t>
            </a:r>
            <a:r>
              <a:rPr lang="en-US" sz="2800" dirty="0" smtClean="0">
                <a:latin typeface="Adobe Fangsong Std R" pitchFamily="18" charset="-128"/>
                <a:ea typeface="Adobe Fangsong Std R" pitchFamily="18" charset="-128"/>
              </a:rPr>
              <a:t> el </a:t>
            </a:r>
            <a:r>
              <a:rPr lang="en-US" sz="2800" dirty="0" err="1" smtClean="0">
                <a:latin typeface="Adobe Fangsong Std R" pitchFamily="18" charset="-128"/>
                <a:ea typeface="Adobe Fangsong Std R" pitchFamily="18" charset="-128"/>
              </a:rPr>
              <a:t>verbo</a:t>
            </a:r>
            <a:r>
              <a:rPr lang="en-US" sz="2800" dirty="0" smtClean="0">
                <a:latin typeface="Adobe Fangsong Std R" pitchFamily="18" charset="-128"/>
                <a:ea typeface="Adobe Fangsong Std R" pitchFamily="18" charset="-128"/>
              </a:rPr>
              <a:t> VIVIR y </a:t>
            </a:r>
            <a:r>
              <a:rPr lang="en-US" sz="2800" dirty="0" err="1" smtClean="0">
                <a:latin typeface="Adobe Fangsong Std R" pitchFamily="18" charset="-128"/>
                <a:ea typeface="Adobe Fangsong Std R" pitchFamily="18" charset="-128"/>
              </a:rPr>
              <a:t>escribe</a:t>
            </a:r>
            <a:r>
              <a:rPr lang="en-US" sz="2800" dirty="0" smtClean="0">
                <a:latin typeface="Adobe Fangsong Std R" pitchFamily="18" charset="-128"/>
                <a:ea typeface="Adobe Fangsong Std R" pitchFamily="18" charset="-128"/>
              </a:rPr>
              <a:t> </a:t>
            </a:r>
            <a:r>
              <a:rPr lang="en-US" sz="2800" dirty="0" err="1" smtClean="0">
                <a:latin typeface="Adobe Fangsong Std R" pitchFamily="18" charset="-128"/>
                <a:ea typeface="Adobe Fangsong Std R" pitchFamily="18" charset="-128"/>
              </a:rPr>
              <a:t>una</a:t>
            </a:r>
            <a:r>
              <a:rPr lang="en-US" sz="2800" dirty="0" smtClean="0">
                <a:latin typeface="Adobe Fangsong Std R" pitchFamily="18" charset="-128"/>
                <a:ea typeface="Adobe Fangsong Std R" pitchFamily="18" charset="-128"/>
              </a:rPr>
              <a:t> </a:t>
            </a:r>
            <a:r>
              <a:rPr lang="en-US" sz="2800" dirty="0" err="1" smtClean="0">
                <a:latin typeface="Adobe Fangsong Std R" pitchFamily="18" charset="-128"/>
                <a:ea typeface="Adobe Fangsong Std R" pitchFamily="18" charset="-128"/>
              </a:rPr>
              <a:t>oración</a:t>
            </a:r>
            <a:r>
              <a:rPr lang="en-US" sz="2000" dirty="0" smtClean="0">
                <a:latin typeface="Adobe Fangsong Std R" pitchFamily="18" charset="-128"/>
                <a:ea typeface="Adobe Fangsong Std R" pitchFamily="18" charset="-128"/>
              </a:rPr>
              <a:t>.</a:t>
            </a:r>
          </a:p>
          <a:p>
            <a:endParaRPr lang="en-US" sz="2000" dirty="0">
              <a:latin typeface="Adobe Fangsong Std R" pitchFamily="18" charset="-128"/>
              <a:ea typeface="Adobe Fangsong Std R" pitchFamily="18" charset="-128"/>
            </a:endParaRPr>
          </a:p>
          <a:p>
            <a:endParaRPr lang="en-US" sz="2000" dirty="0">
              <a:latin typeface="Adobe Fangsong Std R" pitchFamily="18" charset="-128"/>
              <a:ea typeface="Adobe Fangsong Std R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302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3455" y="457200"/>
            <a:ext cx="74676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Actividad</a:t>
            </a:r>
            <a:r>
              <a:rPr lang="en-US" sz="2800" b="1" dirty="0" smtClean="0"/>
              <a:t>  2</a:t>
            </a:r>
          </a:p>
          <a:p>
            <a:endParaRPr lang="en-US" sz="2800" dirty="0"/>
          </a:p>
          <a:p>
            <a:r>
              <a:rPr lang="en-US" sz="3200" dirty="0" smtClean="0"/>
              <a:t>Listen and follow along while I read the following passage.</a:t>
            </a:r>
          </a:p>
          <a:p>
            <a:endParaRPr lang="en-US" sz="3200" b="1" dirty="0"/>
          </a:p>
          <a:p>
            <a:r>
              <a:rPr lang="en-US" sz="3200" b="1" dirty="0" smtClean="0"/>
              <a:t>Hoy </a:t>
            </a:r>
            <a:r>
              <a:rPr lang="en-US" sz="3200" b="1" dirty="0" err="1" smtClean="0"/>
              <a:t>yo</a:t>
            </a:r>
            <a:r>
              <a:rPr lang="en-US" sz="3200" b="1" dirty="0" smtClean="0"/>
              <a:t> </a:t>
            </a:r>
            <a:r>
              <a:rPr lang="en-US" sz="3200" b="1" dirty="0" err="1" smtClean="0">
                <a:solidFill>
                  <a:srgbClr val="002060"/>
                </a:solidFill>
              </a:rPr>
              <a:t>tengo</a:t>
            </a:r>
            <a:r>
              <a:rPr lang="en-US" sz="3200" b="1" dirty="0" smtClean="0"/>
              <a:t> un </a:t>
            </a:r>
            <a:r>
              <a:rPr lang="en-US" sz="3200" b="1" dirty="0" err="1" smtClean="0"/>
              <a:t>saco</a:t>
            </a:r>
            <a:r>
              <a:rPr lang="en-US" sz="3200" b="1" dirty="0" smtClean="0"/>
              <a:t> color </a:t>
            </a:r>
            <a:r>
              <a:rPr lang="en-US" sz="3200" b="1" dirty="0" err="1" smtClean="0"/>
              <a:t>rosa</a:t>
            </a:r>
            <a:r>
              <a:rPr lang="en-US" sz="3200" b="1" dirty="0" smtClean="0"/>
              <a:t>. Isaac </a:t>
            </a:r>
            <a:r>
              <a:rPr lang="en-US" sz="3200" b="1" dirty="0" err="1" smtClean="0">
                <a:solidFill>
                  <a:srgbClr val="002060"/>
                </a:solidFill>
              </a:rPr>
              <a:t>tiene</a:t>
            </a:r>
            <a:r>
              <a:rPr lang="en-US" sz="3200" b="1" dirty="0" smtClean="0">
                <a:solidFill>
                  <a:srgbClr val="002060"/>
                </a:solidFill>
              </a:rPr>
              <a:t> </a:t>
            </a:r>
            <a:r>
              <a:rPr lang="en-US" sz="3200" b="1" dirty="0" smtClean="0"/>
              <a:t>un </a:t>
            </a:r>
            <a:r>
              <a:rPr lang="en-US" sz="3200" b="1" dirty="0" err="1" smtClean="0"/>
              <a:t>libro</a:t>
            </a:r>
            <a:r>
              <a:rPr lang="en-US" sz="3200" b="1" dirty="0" smtClean="0"/>
              <a:t> y Valerie </a:t>
            </a:r>
            <a:r>
              <a:rPr lang="en-US" sz="3200" b="1" dirty="0" err="1" smtClean="0">
                <a:solidFill>
                  <a:srgbClr val="002060"/>
                </a:solidFill>
              </a:rPr>
              <a:t>tiene</a:t>
            </a:r>
            <a:r>
              <a:rPr lang="en-US" sz="3200" b="1" dirty="0" smtClean="0"/>
              <a:t> un </a:t>
            </a:r>
            <a:r>
              <a:rPr lang="en-US" sz="3200" b="1" dirty="0" err="1" smtClean="0"/>
              <a:t>cuaderno</a:t>
            </a:r>
            <a:r>
              <a:rPr lang="en-US" sz="3200" b="1" dirty="0" smtClean="0"/>
              <a:t>. </a:t>
            </a:r>
            <a:r>
              <a:rPr lang="en-US" sz="3200" b="1" dirty="0" err="1" smtClean="0"/>
              <a:t>Ellos</a:t>
            </a:r>
            <a:r>
              <a:rPr lang="en-US" sz="3200" b="1" dirty="0" smtClean="0"/>
              <a:t> </a:t>
            </a:r>
            <a:r>
              <a:rPr lang="en-US" sz="3200" b="1" dirty="0" err="1" smtClean="0">
                <a:solidFill>
                  <a:srgbClr val="002060"/>
                </a:solidFill>
              </a:rPr>
              <a:t>tienen</a:t>
            </a:r>
            <a:r>
              <a:rPr lang="en-US" sz="3200" b="1" dirty="0" smtClean="0">
                <a:solidFill>
                  <a:srgbClr val="002060"/>
                </a:solidFill>
              </a:rPr>
              <a:t> </a:t>
            </a:r>
            <a:r>
              <a:rPr lang="en-US" sz="3200" b="1" dirty="0" err="1" smtClean="0"/>
              <a:t>lapices</a:t>
            </a:r>
            <a:r>
              <a:rPr lang="en-US" sz="3200" b="1" dirty="0" smtClean="0"/>
              <a:t> y </a:t>
            </a:r>
            <a:r>
              <a:rPr lang="en-US" sz="3200" b="1" dirty="0" err="1" smtClean="0"/>
              <a:t>todos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nosotros</a:t>
            </a:r>
            <a:r>
              <a:rPr lang="en-US" sz="3200" b="1" dirty="0" smtClean="0"/>
              <a:t> </a:t>
            </a:r>
            <a:r>
              <a:rPr lang="en-US" sz="3200" b="1" dirty="0" err="1" smtClean="0">
                <a:solidFill>
                  <a:srgbClr val="002060"/>
                </a:solidFill>
              </a:rPr>
              <a:t>tenemos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zapatos</a:t>
            </a:r>
            <a:r>
              <a:rPr lang="en-US" sz="3200" b="1" dirty="0" smtClean="0"/>
              <a:t>. ¿</a:t>
            </a:r>
            <a:r>
              <a:rPr lang="en-US" sz="3200" b="1" dirty="0" err="1" smtClean="0"/>
              <a:t>Tú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>
                <a:solidFill>
                  <a:srgbClr val="002060"/>
                </a:solidFill>
              </a:rPr>
              <a:t>tienes</a:t>
            </a:r>
            <a:r>
              <a:rPr lang="en-US" sz="3200" b="1" dirty="0" smtClean="0"/>
              <a:t>?</a:t>
            </a:r>
            <a:endParaRPr lang="en-US" sz="2800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910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3455" y="457200"/>
            <a:ext cx="7467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Actividad</a:t>
            </a:r>
            <a:r>
              <a:rPr lang="en-US" sz="2800" b="1" dirty="0" smtClean="0"/>
              <a:t>  3</a:t>
            </a:r>
          </a:p>
          <a:p>
            <a:endParaRPr lang="en-US" sz="2800" dirty="0"/>
          </a:p>
          <a:p>
            <a:r>
              <a:rPr lang="en-US" sz="2800" dirty="0" err="1" smtClean="0"/>
              <a:t>Vamos</a:t>
            </a:r>
            <a:r>
              <a:rPr lang="en-US" sz="2800" dirty="0" smtClean="0"/>
              <a:t> a leer el </a:t>
            </a:r>
            <a:r>
              <a:rPr lang="en-US" sz="2800" dirty="0" err="1" smtClean="0"/>
              <a:t>dialogo</a:t>
            </a:r>
            <a:r>
              <a:rPr lang="en-US" sz="2800" dirty="0" smtClean="0"/>
              <a:t> en </a:t>
            </a:r>
            <a:r>
              <a:rPr lang="en-US" sz="2800" dirty="0" err="1" smtClean="0"/>
              <a:t>pagina</a:t>
            </a:r>
            <a:r>
              <a:rPr lang="en-US" sz="2800" dirty="0" smtClean="0"/>
              <a:t> 180 del </a:t>
            </a:r>
            <a:r>
              <a:rPr lang="en-US" sz="2800" dirty="0" err="1" smtClean="0"/>
              <a:t>libro</a:t>
            </a:r>
            <a:r>
              <a:rPr lang="en-US" sz="2800" dirty="0"/>
              <a:t>.</a:t>
            </a:r>
            <a:r>
              <a:rPr lang="en-US" sz="2800" dirty="0" smtClean="0"/>
              <a:t>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416980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3455" y="457200"/>
            <a:ext cx="746760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Actividad</a:t>
            </a:r>
            <a:r>
              <a:rPr lang="en-US" sz="2800" b="1" dirty="0"/>
              <a:t> 4 </a:t>
            </a:r>
          </a:p>
          <a:p>
            <a:r>
              <a:rPr lang="en-US" sz="2800" dirty="0" err="1"/>
              <a:t>Algunas</a:t>
            </a:r>
            <a:r>
              <a:rPr lang="en-US" sz="2800" dirty="0"/>
              <a:t> </a:t>
            </a:r>
            <a:r>
              <a:rPr lang="en-US" sz="2800" dirty="0" err="1"/>
              <a:t>preguntas</a:t>
            </a:r>
            <a:r>
              <a:rPr lang="en-US" sz="2800" dirty="0"/>
              <a:t> </a:t>
            </a:r>
            <a:r>
              <a:rPr lang="en-US" sz="2800" dirty="0" err="1"/>
              <a:t>útiles</a:t>
            </a:r>
            <a:r>
              <a:rPr lang="en-US" sz="2800" dirty="0" smtClean="0"/>
              <a:t>:</a:t>
            </a:r>
          </a:p>
          <a:p>
            <a:endParaRPr lang="en-US" sz="2800" dirty="0"/>
          </a:p>
          <a:p>
            <a:r>
              <a:rPr lang="en-US" sz="2800" dirty="0"/>
              <a:t>1.¿Dónde </a:t>
            </a:r>
            <a:r>
              <a:rPr lang="en-US" sz="2800" dirty="0" err="1"/>
              <a:t>vives</a:t>
            </a:r>
            <a:r>
              <a:rPr lang="en-US" sz="2800" dirty="0"/>
              <a:t>?</a:t>
            </a:r>
          </a:p>
          <a:p>
            <a:r>
              <a:rPr lang="en-US" sz="2800" dirty="0"/>
              <a:t>2.¿vives en </a:t>
            </a:r>
            <a:r>
              <a:rPr lang="en-US" sz="2800" dirty="0" err="1"/>
              <a:t>una</a:t>
            </a:r>
            <a:r>
              <a:rPr lang="en-US" sz="2800" dirty="0"/>
              <a:t> casa o un </a:t>
            </a:r>
            <a:r>
              <a:rPr lang="en-US" sz="2800" dirty="0" err="1"/>
              <a:t>apartamento</a:t>
            </a:r>
            <a:r>
              <a:rPr lang="en-US" sz="2800" dirty="0"/>
              <a:t>?</a:t>
            </a:r>
          </a:p>
          <a:p>
            <a:r>
              <a:rPr lang="en-US" sz="2800" dirty="0"/>
              <a:t>3.¿En </a:t>
            </a:r>
            <a:r>
              <a:rPr lang="en-US" sz="2800" dirty="0" err="1"/>
              <a:t>que</a:t>
            </a:r>
            <a:r>
              <a:rPr lang="en-US" sz="2800" dirty="0"/>
              <a:t> </a:t>
            </a:r>
            <a:r>
              <a:rPr lang="en-US" sz="2800" dirty="0" err="1"/>
              <a:t>piso</a:t>
            </a:r>
            <a:r>
              <a:rPr lang="en-US" sz="2800" dirty="0"/>
              <a:t> </a:t>
            </a:r>
            <a:r>
              <a:rPr lang="en-US" sz="2800" dirty="0" err="1"/>
              <a:t>vives</a:t>
            </a:r>
            <a:r>
              <a:rPr lang="en-US" sz="2800" dirty="0"/>
              <a:t>?</a:t>
            </a:r>
          </a:p>
          <a:p>
            <a:r>
              <a:rPr lang="en-US" sz="2800" dirty="0"/>
              <a:t>4.¿ </a:t>
            </a:r>
            <a:r>
              <a:rPr lang="en-US" sz="2800" dirty="0" err="1"/>
              <a:t>Qué</a:t>
            </a:r>
            <a:r>
              <a:rPr lang="en-US" sz="2800" dirty="0"/>
              <a:t> </a:t>
            </a:r>
            <a:r>
              <a:rPr lang="en-US" sz="2800" dirty="0" err="1"/>
              <a:t>tiene</a:t>
            </a:r>
            <a:r>
              <a:rPr lang="en-US" sz="2800" dirty="0"/>
              <a:t> </a:t>
            </a:r>
            <a:r>
              <a:rPr lang="en-US" sz="2800" dirty="0" err="1"/>
              <a:t>tu</a:t>
            </a:r>
            <a:r>
              <a:rPr lang="en-US" sz="2800" dirty="0"/>
              <a:t>… casa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5.¿Cuantos </a:t>
            </a:r>
            <a:r>
              <a:rPr lang="en-US" sz="2800" dirty="0" err="1" smtClean="0"/>
              <a:t>cuartos</a:t>
            </a:r>
            <a:r>
              <a:rPr lang="en-US" sz="2800" dirty="0" smtClean="0"/>
              <a:t> </a:t>
            </a:r>
            <a:r>
              <a:rPr lang="en-US" sz="2800" dirty="0" err="1" smtClean="0"/>
              <a:t>tiene</a:t>
            </a:r>
            <a:r>
              <a:rPr lang="en-US" sz="2800" dirty="0" smtClean="0"/>
              <a:t> </a:t>
            </a:r>
            <a:r>
              <a:rPr lang="en-US" sz="2800" dirty="0" err="1" smtClean="0"/>
              <a:t>tu</a:t>
            </a:r>
            <a:r>
              <a:rPr lang="en-US" sz="2800" dirty="0" smtClean="0"/>
              <a:t> casa o </a:t>
            </a:r>
            <a:r>
              <a:rPr lang="en-US" sz="2800" dirty="0" err="1" smtClean="0"/>
              <a:t>apartamento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6¿ </a:t>
            </a:r>
            <a:r>
              <a:rPr lang="en-US" sz="2800" dirty="0" err="1" smtClean="0"/>
              <a:t>Cómo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tu</a:t>
            </a:r>
            <a:r>
              <a:rPr lang="en-US" sz="2800" dirty="0" smtClean="0"/>
              <a:t> </a:t>
            </a:r>
            <a:r>
              <a:rPr lang="en-US" sz="2800" dirty="0" err="1" smtClean="0"/>
              <a:t>sala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7.¿ </a:t>
            </a:r>
            <a:r>
              <a:rPr lang="en-US" sz="2800" dirty="0" err="1" smtClean="0"/>
              <a:t>Cuál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tu</a:t>
            </a:r>
            <a:r>
              <a:rPr lang="en-US" sz="2800" dirty="0" smtClean="0"/>
              <a:t> </a:t>
            </a:r>
            <a:r>
              <a:rPr lang="en-US" sz="2800" dirty="0" err="1" smtClean="0"/>
              <a:t>cuarto</a:t>
            </a:r>
            <a:r>
              <a:rPr lang="en-US" sz="2800" dirty="0" smtClean="0"/>
              <a:t> </a:t>
            </a:r>
            <a:r>
              <a:rPr lang="en-US" sz="2800" dirty="0" err="1" smtClean="0"/>
              <a:t>favorito</a:t>
            </a:r>
            <a:r>
              <a:rPr lang="en-US" sz="2800" dirty="0" smtClean="0"/>
              <a:t>?</a:t>
            </a:r>
            <a:endParaRPr lang="en-US" sz="2800" dirty="0"/>
          </a:p>
          <a:p>
            <a:endParaRPr lang="en-US" sz="2800" dirty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dirty="0" smtClean="0"/>
              <a:t> 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392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085211"/>
            <a:ext cx="7010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Tarea</a:t>
            </a:r>
            <a:r>
              <a:rPr lang="en-US" sz="3200" b="1" dirty="0" smtClean="0"/>
              <a:t> </a:t>
            </a:r>
            <a:r>
              <a:rPr lang="en-US" sz="3200" b="1" dirty="0" smtClean="0">
                <a:sym typeface="Wingdings" pitchFamily="2" charset="2"/>
              </a:rPr>
              <a:t></a:t>
            </a:r>
          </a:p>
          <a:p>
            <a:endParaRPr lang="en-US" sz="3200" dirty="0">
              <a:sym typeface="Wingdings" pitchFamily="2" charset="2"/>
            </a:endParaRPr>
          </a:p>
          <a:p>
            <a:r>
              <a:rPr lang="en-US" sz="3200" dirty="0" smtClean="0">
                <a:sym typeface="Wingdings" pitchFamily="2" charset="2"/>
              </a:rPr>
              <a:t>Answer the questions from “activity 4” Use the dialog on page </a:t>
            </a:r>
            <a:r>
              <a:rPr lang="en-US" sz="3200" smtClean="0">
                <a:sym typeface="Wingdings" pitchFamily="2" charset="2"/>
              </a:rPr>
              <a:t>180 as a guide.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46097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150</TotalTime>
  <Words>164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Slide 1</vt:lpstr>
      <vt:lpstr>Slide 2</vt:lpstr>
      <vt:lpstr>Slide 3</vt:lpstr>
      <vt:lpstr>Slide 4</vt:lpstr>
      <vt:lpstr>Slide 5</vt:lpstr>
    </vt:vector>
  </TitlesOfParts>
  <Company>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Liliana</dc:creator>
  <cp:lastModifiedBy>Ivone</cp:lastModifiedBy>
  <cp:revision>20</cp:revision>
  <dcterms:created xsi:type="dcterms:W3CDTF">2011-11-21T14:20:22Z</dcterms:created>
  <dcterms:modified xsi:type="dcterms:W3CDTF">2012-03-02T23:59:40Z</dcterms:modified>
</cp:coreProperties>
</file>